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385" r:id="rId3"/>
    <p:sldId id="38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0832-5791-67F9-2F94-E328A4278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0CAAB-274C-AA47-17D4-4BDD5AE1C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37CF2-A384-672D-127F-996E199A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8AAFB-279A-928A-3646-E283F01B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AED8-01FE-C190-36DC-D3C65B90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6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7EA8-ABB0-4183-F3F0-3566E458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3D1C7-1321-95F9-874B-C48AF53D9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BDE39-5C37-3C68-A455-F606177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5B8AF-F8A1-C591-3632-DD88DCCC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C5BA-FAED-D60C-DBE9-5EF98B72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F1525-A9C1-D3CA-5FED-916B9D3A2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CD7DF-7556-7A51-8783-32BA4CF8E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9955A-061F-24F9-BE3C-6AEAFFE7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DFD4-DD25-DCD0-C032-7A4BF753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2178-8CC9-ABBA-0FA7-25D44C8A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E3F1-63CD-14D1-C860-E1AE251F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D1B0-2656-234C-1F3A-B8A0AB6B2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7BEDE-7CB2-24A2-9A2C-CD203442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ED51C-2134-456A-5D52-C3C82FC5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6B448-9D70-CAEA-BAAC-61968614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E05A-0AC4-30C9-B447-11037220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8ACA9-3C71-779E-A6B2-145FF651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0DD8-85C6-087D-13A9-5A88896A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810A1-AEE8-9BD8-C9B9-45EBF74A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0EC8-40B2-30C3-78DB-2B1DF34B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6BF3-3D01-AA83-36E3-C7ABFD8F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F91C-03F1-8D44-80BE-DBD6E7D96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8EE5F-9423-8209-554B-B4901C2A0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3C473-E08C-26E1-BCF1-A381F478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E6B97-5A23-64A5-9C81-0AB0FEFE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1AA06-439F-D8FD-6839-CFAEAAEC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E3F0-C825-70DF-315C-F1304592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36231-5062-3256-79B0-3A68BB11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10BD5-D8FA-5771-FB3E-A5A5B2E03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67B7E-BA76-0A5A-DA9C-75E07F01E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45716-2D5D-5273-5814-3DAC5E022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00BA0-1308-3243-7A8F-5812D1DB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716C7-73C1-EB00-C74E-8691FB42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7EA12-0ADF-7066-C378-DF9772E4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CC76-CE93-F5D1-81C6-5B930A1D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5FC9F-251A-4267-FF43-25994565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E687C-A841-314A-3A8A-F98271B7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092AA-F9B5-3FC7-935E-8D7B6475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0F2C3-A018-2D0C-7BCC-6430128B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C1C9D-B36F-B852-7BCA-E7B78AF7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07E16-EADF-9CA2-A258-D4E67FBA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2ACB-5133-8AEA-BCB6-F75753C9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36E0-9161-4E42-D9A4-EC816C626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C2ED6-6954-C105-1BD8-6AAC9849F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9F207-5BA6-9F09-0658-465390DC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87D01-6F92-FE55-3DCA-810E7C54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C560D-7841-E639-4EFB-4E1C64EB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1EEC-416D-6D5D-3254-CE287304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984B0-3DF1-B1E7-E76E-36EE72762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1F9F4-5233-F299-0399-97A479DCB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AC165-92C4-BD61-EFF6-EE78431B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DAD33-EAD6-D68D-87C0-E9B62D6A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C64A2-AD19-CB99-103C-88F12896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E0338-172B-182F-CFD0-F7DD442B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C80-DCB5-CFBC-66B6-4FEE3182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F741A-269B-5AAB-4394-3ABD7C9E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89BE-CF88-4077-9A67-803484FB3AE2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527D-77C4-07E6-C489-9480CC6E5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953A-B0F0-D748-54F6-0B20E48C0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3223-914F-4181-9451-76AC0068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BEE28-773F-5D5D-D984-325606F3B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11480" r="15833" b="8519"/>
          <a:stretch/>
        </p:blipFill>
        <p:spPr>
          <a:xfrm>
            <a:off x="152400" y="0"/>
            <a:ext cx="12039600" cy="68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2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B7FB3-D5CA-7ABB-A7B0-9AA6879C6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2963" r="20000" b="11481"/>
          <a:stretch/>
        </p:blipFill>
        <p:spPr>
          <a:xfrm>
            <a:off x="139958" y="-2"/>
            <a:ext cx="120520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8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D513D-AAF2-0782-C458-4673F8BE8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11480" r="20000" b="8519"/>
          <a:stretch/>
        </p:blipFill>
        <p:spPr>
          <a:xfrm>
            <a:off x="251927" y="0"/>
            <a:ext cx="11803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LaRocca</dc:creator>
  <cp:lastModifiedBy>Tony LaRocca</cp:lastModifiedBy>
  <cp:revision>1</cp:revision>
  <dcterms:created xsi:type="dcterms:W3CDTF">2022-10-10T19:03:52Z</dcterms:created>
  <dcterms:modified xsi:type="dcterms:W3CDTF">2022-10-10T19:07:09Z</dcterms:modified>
</cp:coreProperties>
</file>